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18722975" cy="33282255"/>
  <p:notesSz cx="6858000" cy="9144000"/>
  <p:custDataLst>
    <p:tags r:id="rId7"/>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2"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3" d="100"/>
          <a:sy n="13" d="100"/>
        </p:scale>
        <p:origin x="2445" y="90"/>
      </p:cViewPr>
      <p:guideLst>
        <p:guide orient="horz" pos="10482"/>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4684E1-2B08-463B-8466-74BFFB9FED3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7897143-CA09-454F-B5EF-4578FBA5C73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1789151-3DF7-46E8-A78B-C41406C7380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9EB1E0B-D279-40AF-AAC2-B92A3E131989}"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601DDB2-5587-4CAA-9D74-134E101B43A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94575E94-AD9A-4FE0-80FD-0374A259BD8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0BE59B7D-8629-4506-B75A-EEDB9116C22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B3A4B0F-5494-428F-8A75-EFBAD7B3F0B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7FFF275-67CC-4781-80C5-00B1FDD692D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EA8E899C-73E9-4758-AC13-65EE1B30F9A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93FB9C-354A-4C98-A7B1-0FF9BD4C0B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6A158B-911D-4F19-B5D9-65B1982E675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1030" name="图片 6"/>
          <p:cNvPicPr>
            <a:picLocks noChangeAspect="1"/>
          </p:cNvPicPr>
          <p:nvPr userDrawn="1"/>
        </p:nvPicPr>
        <p:blipFill>
          <a:blip r:embed="rId13"/>
          <a:stretch>
            <a:fillRect/>
          </a:stretch>
        </p:blipFill>
        <p:spPr>
          <a:xfrm>
            <a:off x="-9525" y="0"/>
            <a:ext cx="18732500" cy="3784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G:/大会/2024眼底病/图片/电脑端.jpg电脑端"/>
          <p:cNvPicPr>
            <a:picLocks noChangeAspect="1"/>
          </p:cNvPicPr>
          <p:nvPr/>
        </p:nvPicPr>
        <p:blipFill>
          <a:blip r:embed="rId1"/>
          <a:srcRect l="72" r="72"/>
          <a:stretch>
            <a:fillRect/>
          </a:stretch>
        </p:blipFill>
        <p:spPr>
          <a:xfrm>
            <a:off x="0" y="-46355"/>
            <a:ext cx="18722975" cy="3978910"/>
          </a:xfrm>
          <a:prstGeom prst="rect">
            <a:avLst/>
          </a:prstGeom>
        </p:spPr>
      </p:pic>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13315" name="矩形 9"/>
          <p:cNvSpPr/>
          <p:nvPr/>
        </p:nvSpPr>
        <p:spPr>
          <a:xfrm>
            <a:off x="1844675" y="4954588"/>
            <a:ext cx="15130463" cy="14763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marL="0" lvl="0" indent="0"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marL="0" lvl="0" indent="0" algn="ctr" eaLnBrk="1" hangingPunct="1">
              <a:spcBef>
                <a:spcPct val="0"/>
              </a:spcBef>
              <a:buNone/>
            </a:pPr>
            <a:r>
              <a:rPr lang="zh-CN" altLang="en-US" sz="2300" dirty="0"/>
              <a:t>作者：</a:t>
            </a:r>
            <a:r>
              <a:rPr lang="en-US" altLang="zh-CN" sz="2300" dirty="0"/>
              <a:t>23</a:t>
            </a:r>
            <a:r>
              <a:rPr lang="zh-CN" altLang="en-US" sz="2300" dirty="0"/>
              <a:t>号宋体</a:t>
            </a:r>
            <a:endParaRPr lang="en-US" altLang="zh-CN" sz="2300" dirty="0"/>
          </a:p>
        </p:txBody>
      </p:sp>
      <p:sp>
        <p:nvSpPr>
          <p:cNvPr id="13316" name="TextBox 11"/>
          <p:cNvSpPr txBox="1"/>
          <p:nvPr/>
        </p:nvSpPr>
        <p:spPr>
          <a:xfrm>
            <a:off x="600075" y="8245475"/>
            <a:ext cx="9918700" cy="222948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病例摘要</a:t>
            </a:r>
            <a:endParaRPr lang="zh-CN" altLang="en-US"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讨论</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2"/>
          <a:stretch>
            <a:fillRect/>
          </a:stretch>
        </p:blipFill>
        <p:spPr>
          <a:xfrm>
            <a:off x="10801350" y="8215313"/>
            <a:ext cx="7486650" cy="9258300"/>
          </a:xfrm>
          <a:prstGeom prst="rect">
            <a:avLst/>
          </a:prstGeom>
          <a:noFill/>
          <a:ln w="9525">
            <a:noFill/>
          </a:ln>
        </p:spPr>
      </p:pic>
      <p:sp>
        <p:nvSpPr>
          <p:cNvPr id="13318" name="矩形 15"/>
          <p:cNvSpPr/>
          <p:nvPr/>
        </p:nvSpPr>
        <p:spPr>
          <a:xfrm>
            <a:off x="10817225" y="18488025"/>
            <a:ext cx="7486650" cy="8894763"/>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小结</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spTree>
  </p:cSld>
  <p:clrMapOvr>
    <a:masterClrMapping/>
  </p:clrMapOvr>
</p:sld>
</file>

<file path=ppt/tags/tag1.xml><?xml version="1.0" encoding="utf-8"?>
<p:tagLst xmlns:p="http://schemas.openxmlformats.org/presentationml/2006/main">
  <p:tag name="COMMONDATA" val="eyJoZGlkIjoiNTA1ZjkwNzM3Yjk5ODEyOGNkMTQzOWY0Y2M3NDMwMDMifQ=="/>
  <p:tag name="KSO_WPP_MARK_KEY" val="13bec6a1-2a20-4f10-b058-fca5b4caa4bf"/>
  <p:tag name="commondata" val="eyJoZGlkIjoiMzEwNTM5NzYwMDRjMzkwZTVkZjY2ODkwMGIxNGU0OT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
  <Paragraphs>19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李木子</cp:lastModifiedBy>
  <cp:revision>45</cp:revision>
  <dcterms:created xsi:type="dcterms:W3CDTF">2012-09-14T09:49:00Z</dcterms:created>
  <dcterms:modified xsi:type="dcterms:W3CDTF">2024-06-04T09:41:05Z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46F410CA5B5C400496150ADBBE791F50</vt:lpwstr>
  </property>
</Properties>
</file>